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Конференция </a:t>
            </a:r>
            <a:br>
              <a:rPr lang="ru-RU" dirty="0" smtClean="0"/>
            </a:br>
            <a:r>
              <a:rPr lang="ru-RU" dirty="0" smtClean="0"/>
              <a:t>в системе видеоконференцсвязи Правительства Самарской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6904" cy="451371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7 апреля </a:t>
            </a:r>
          </a:p>
          <a:p>
            <a:pPr algn="just">
              <a:buNone/>
            </a:pPr>
            <a:r>
              <a:rPr lang="ru-RU" dirty="0" smtClean="0"/>
              <a:t>В конференции примут участие  учащиеся 8-11-х школ № 3,5,7,8 и  гимназии № 1 г.о. Новокуйбышевск с участием вузов, осуществляющих подготовку IT-специалистов, и IT-компаний Самарской области. </a:t>
            </a:r>
          </a:p>
          <a:p>
            <a:pPr algn="just">
              <a:buNone/>
            </a:pPr>
            <a:r>
              <a:rPr lang="ru-RU" dirty="0" smtClean="0"/>
              <a:t>Цель мероприятия – профориентация учащихся на осознанный выбор профессии в сфере информационных и телекоммуникационных технологий, привлечение их внимания к </a:t>
            </a:r>
            <a:r>
              <a:rPr lang="ru-RU" dirty="0" err="1" smtClean="0"/>
              <a:t>востребованности</a:t>
            </a:r>
            <a:r>
              <a:rPr lang="ru-RU" dirty="0" smtClean="0"/>
              <a:t> IT-специалистов на рынке труда, создание условий для мотивации школьников к изучению современных информационных и телекоммуникационных технологий. </a:t>
            </a:r>
          </a:p>
          <a:p>
            <a:endParaRPr lang="ru-RU" dirty="0"/>
          </a:p>
        </p:txBody>
      </p:sp>
      <p:pic>
        <p:nvPicPr>
          <p:cNvPr id="4" name="Рисунок 3" descr="видеокон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4776" y="1"/>
            <a:ext cx="2659224" cy="1772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Научно-практическая конференция педагогов образовательных учреждений Поволжского образовательного округа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075240" cy="18002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12-13 апреля</a:t>
            </a:r>
          </a:p>
          <a:p>
            <a:pPr algn="just">
              <a:buNone/>
            </a:pPr>
            <a:r>
              <a:rPr lang="ru-RU" dirty="0" smtClean="0"/>
              <a:t>В ходе конференции  педагоги будут обмениваться опытом по приоритетным для системы образования задачам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IMG_07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645024"/>
            <a:ext cx="4392488" cy="292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Муниципальное родительское собрание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6876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19 апреля</a:t>
            </a:r>
          </a:p>
          <a:p>
            <a:pPr algn="ctr">
              <a:buNone/>
            </a:pPr>
            <a:r>
              <a:rPr lang="ru-RU" dirty="0" smtClean="0"/>
              <a:t>В Поволжском доме учителя состоится муниципальное родительское собрание</a:t>
            </a:r>
            <a:endParaRPr lang="ru-RU" dirty="0"/>
          </a:p>
        </p:txBody>
      </p:sp>
      <p:pic>
        <p:nvPicPr>
          <p:cNvPr id="4" name="Рисунок 3" descr="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212976"/>
            <a:ext cx="5724128" cy="3205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Территориальная акция </a:t>
            </a:r>
            <a:br>
              <a:rPr lang="ru-RU" b="1" dirty="0" smtClean="0"/>
            </a:br>
            <a:r>
              <a:rPr lang="ru-RU" b="1" dirty="0" smtClean="0"/>
              <a:t>«Педагог по призванию!»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809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Апрель </a:t>
            </a:r>
          </a:p>
          <a:p>
            <a:pPr algn="just">
              <a:buNone/>
            </a:pPr>
            <a:r>
              <a:rPr lang="ru-RU" dirty="0" smtClean="0"/>
              <a:t>Акция проводится с целью повышения социального статуса представителей педагогической профессии, выявления, поддержки и поощрения педагогов за активные действия, направленные на развитие науки и образования, воспитание нравственности и гражданственности подрастающего поколения, а также за плодотворную культурно-просветительскую и общественную деятельность</a:t>
            </a:r>
            <a:endParaRPr lang="ru-RU" dirty="0"/>
          </a:p>
        </p:txBody>
      </p:sp>
      <p:pic>
        <p:nvPicPr>
          <p:cNvPr id="4" name="Рисунок 3" descr="IMG_8587.JPG"/>
          <p:cNvPicPr>
            <a:picLocks noChangeAspect="1"/>
          </p:cNvPicPr>
          <p:nvPr/>
        </p:nvPicPr>
        <p:blipFill>
          <a:blip r:embed="rId2" cstate="print"/>
          <a:srcRect t="11476"/>
          <a:stretch>
            <a:fillRect/>
          </a:stretch>
        </p:blipFill>
        <p:spPr>
          <a:xfrm>
            <a:off x="2483768" y="4293096"/>
            <a:ext cx="4104456" cy="2422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90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Конференция  в системе видеоконференцсвязи Правительства Самарской области</vt:lpstr>
      <vt:lpstr>Научно-практическая конференция педагогов образовательных учреждений Поволжского образовательного округа</vt:lpstr>
      <vt:lpstr>Муниципальное родительское собрание. </vt:lpstr>
      <vt:lpstr>Территориальная акция  «Педагог по призванию!»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Встречи  с родительской общественностью</dc:title>
  <dc:creator>Клементьева Н.В.</dc:creator>
  <cp:lastModifiedBy>Пелесесенко Л. Н.</cp:lastModifiedBy>
  <cp:revision>3</cp:revision>
  <dcterms:created xsi:type="dcterms:W3CDTF">2016-03-02T10:37:17Z</dcterms:created>
  <dcterms:modified xsi:type="dcterms:W3CDTF">2016-04-06T13:19:32Z</dcterms:modified>
</cp:coreProperties>
</file>